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5" r:id="rId1"/>
  </p:sldMasterIdLst>
  <p:notesMasterIdLst>
    <p:notesMasterId r:id="rId9"/>
  </p:notesMasterIdLst>
  <p:sldIdLst>
    <p:sldId id="275" r:id="rId2"/>
    <p:sldId id="256" r:id="rId3"/>
    <p:sldId id="265" r:id="rId4"/>
    <p:sldId id="281" r:id="rId5"/>
    <p:sldId id="280" r:id="rId6"/>
    <p:sldId id="267" r:id="rId7"/>
    <p:sldId id="277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757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48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7739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08380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047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6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001125" cy="23876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Name of the Student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Professor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Course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Date</a:t>
            </a:r>
          </a:p>
        </p:txBody>
      </p:sp>
    </p:spTree>
    <p:extLst>
      <p:ext uri="{BB962C8B-B14F-4D97-AF65-F5344CB8AC3E}">
        <p14:creationId xmlns:p14="http://schemas.microsoft.com/office/powerpoint/2010/main" val="367125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DFCD87-9299-454A-85B5-CAD8923C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1116169"/>
          </a:xfrm>
        </p:spPr>
        <p:txBody>
          <a:bodyPr/>
          <a:lstStyle/>
          <a:p>
            <a:r>
              <a:rPr lang="en-US" dirty="0"/>
              <a:t>Location: Civic Center District, Cleveland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DE74DD-AEB9-4764-9B63-00114F6D6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4" y="2112135"/>
            <a:ext cx="5934950" cy="3679065"/>
          </a:xfrm>
        </p:spPr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dirty="0"/>
              <a:t>Absolute location- 41.5048° N, 81.6857° W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dirty="0"/>
              <a:t>Relative location- Civic center district is at the heart of the city’s landmark skyscraper, Terminal tower</a:t>
            </a:r>
          </a:p>
          <a:p>
            <a:pPr marL="228600" indent="0" algn="l"/>
            <a:r>
              <a:rPr lang="en-US" dirty="0"/>
              <a:t>Located in the southeast of the of the historic ‘soldiers and sailors’ monument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40EE07A-5A56-4ED2-95AB-6E1A7A1594D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23473" r="23473"/>
          <a:stretch/>
        </p:blipFill>
        <p:spPr>
          <a:xfrm>
            <a:off x="7849806" y="987481"/>
            <a:ext cx="3255356" cy="48830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374C4-16E0-45AF-91BD-9ADA915E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2" cy="1432905"/>
          </a:xfrm>
        </p:spPr>
        <p:txBody>
          <a:bodyPr/>
          <a:lstStyle/>
          <a:p>
            <a:r>
              <a:rPr lang="en-US" dirty="0"/>
              <a:t>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69DE4-B6F0-45F8-9276-E0F3DD87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24" y="2942744"/>
            <a:ext cx="3647378" cy="28795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16AA1A-1C22-481D-A59B-8F548E15C4A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2580" y="2911474"/>
            <a:ext cx="3644721" cy="28797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D548C4-29D9-4E48-AA04-796F1CA683F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444878" y="1432905"/>
            <a:ext cx="3298558" cy="1478719"/>
          </a:xfrm>
        </p:spPr>
        <p:txBody>
          <a:bodyPr/>
          <a:lstStyle/>
          <a:p>
            <a:r>
              <a:rPr lang="en-US" sz="2000" dirty="0"/>
              <a:t>The district is adjacent t Cleveland Mall pubic which has one of most beautify designs.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AB3BD3-C56F-44EB-B725-EB375BD29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397" y="2911475"/>
            <a:ext cx="3298558" cy="287972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3DE87F-C5D2-4054-83CA-C87B88A1F0D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326BEC-5446-4DB3-A7A5-42816529BF6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D356BC8-F7F1-437A-A5DC-6A9CDE1EFC4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 l="27689" r="27689"/>
          <a:stretch>
            <a:fillRect/>
          </a:stretch>
        </p:blipFill>
        <p:spPr>
          <a:xfrm>
            <a:off x="7990922" y="2963259"/>
            <a:ext cx="3255962" cy="270344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FC5558-35A0-4963-AEFB-5F0E9004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758" y="1432905"/>
            <a:ext cx="3298956" cy="1436074"/>
          </a:xfrm>
        </p:spPr>
        <p:txBody>
          <a:bodyPr/>
          <a:lstStyle/>
          <a:p>
            <a:r>
              <a:rPr lang="en-US" sz="1800" dirty="0"/>
              <a:t>The  district is adjacent  to </a:t>
            </a:r>
            <a:r>
              <a:rPr lang="en-US" sz="1800" dirty="0" err="1"/>
              <a:t>playhouseSquire</a:t>
            </a:r>
            <a:r>
              <a:rPr lang="en-US" sz="1800" dirty="0"/>
              <a:t>, which is the second largest performing arts center outside of Lincoln Center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3D787C2-137C-4AF1-89DD-3A6748E68210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7974013" y="1478570"/>
            <a:ext cx="3290887" cy="1432905"/>
          </a:xfrm>
        </p:spPr>
        <p:txBody>
          <a:bodyPr/>
          <a:lstStyle/>
          <a:p>
            <a:pPr algn="l"/>
            <a:r>
              <a:rPr lang="en-US" dirty="0"/>
              <a:t>The district has a Cleveland public park which has a grassy Oasis</a:t>
            </a:r>
          </a:p>
        </p:txBody>
      </p:sp>
    </p:spTree>
    <p:extLst>
      <p:ext uri="{BB962C8B-B14F-4D97-AF65-F5344CB8AC3E}">
        <p14:creationId xmlns:p14="http://schemas.microsoft.com/office/powerpoint/2010/main" val="26466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3B28-0940-464C-9974-649FD486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environment interaction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CFA8-CEC6-42E5-B27F-863466AE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459" y="1815922"/>
            <a:ext cx="3298956" cy="1019124"/>
          </a:xfrm>
        </p:spPr>
        <p:txBody>
          <a:bodyPr/>
          <a:lstStyle/>
          <a:p>
            <a:r>
              <a:rPr lang="en-US" sz="1600" dirty="0"/>
              <a:t>The summers are warm and people like to engage in outdoor recreational activities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D03C4-CC76-4412-A096-8F1B8D105C1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9190" y="2911622"/>
            <a:ext cx="3319670" cy="295615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546311-287C-480A-9A4B-2A3D8E154DB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444878" y="1815921"/>
            <a:ext cx="3298558" cy="1095703"/>
          </a:xfrm>
        </p:spPr>
        <p:txBody>
          <a:bodyPr/>
          <a:lstStyle/>
          <a:p>
            <a:r>
              <a:rPr lang="en-US" sz="1600" dirty="0"/>
              <a:t>During winter season,  people are forced to dress in heavy clothing and adapt t cold environment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9FCDCA-E476-4029-8DC7-DBE7E44845F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444878" y="2911624"/>
            <a:ext cx="3299821" cy="295615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EA5A3A-EB55-429A-A884-B27662C0B341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7973298" y="1935163"/>
            <a:ext cx="3291211" cy="823305"/>
          </a:xfrm>
        </p:spPr>
        <p:txBody>
          <a:bodyPr/>
          <a:lstStyle/>
          <a:p>
            <a:r>
              <a:rPr lang="en-US" sz="1800" dirty="0"/>
              <a:t>People utilize Ohio river for recreational activities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B3588-2864-4E75-8618-57A1DBEE6135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7961863" y="2911623"/>
            <a:ext cx="3302646" cy="2956154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2050" name="Picture 2" descr="The Ohio River near Sewickley, Pa. ">
            <a:extLst>
              <a:ext uri="{FF2B5EF4-FFF2-40B4-BE49-F238E27FC236}">
                <a16:creationId xmlns:a16="http://schemas.microsoft.com/office/drawing/2014/main" id="{F2A1F532-E5AD-41E1-BE31-82A976D8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995" y="2911624"/>
            <a:ext cx="3291212" cy="29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B555-4A88-4036-98AE-D1EF73B60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876" y="2911622"/>
            <a:ext cx="3298558" cy="2956155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FEF1918-6BD6-4F50-983C-474676DF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2" y="2911622"/>
            <a:ext cx="3324088" cy="295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4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D00F-A90D-4709-B140-45146A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E5D69-948F-444C-8D8B-11C519DCC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mostly move by bus, trucks, trains, and 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584E1-5F21-458A-9B6C-5C050DEBB5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3190" y="3065389"/>
            <a:ext cx="4095480" cy="28789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C88971-79BB-48A1-92C7-11710695155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1800" dirty="0"/>
              <a:t>The movement of information is through internet, Tv, radio, phones, books, magazines, and newspaper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C65834-2ECE-4332-9D4D-C3F862FC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02" y="2912230"/>
            <a:ext cx="4635751" cy="30321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F7C54B-CD2D-40C3-A397-59B6B2565E0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402001" y="2912232"/>
            <a:ext cx="4648196" cy="3032124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Image result for cleveland, means of transport">
            <a:extLst>
              <a:ext uri="{FF2B5EF4-FFF2-40B4-BE49-F238E27FC236}">
                <a16:creationId xmlns:a16="http://schemas.microsoft.com/office/drawing/2014/main" id="{BC3099F2-F725-4DBD-A78A-0D63676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3065388"/>
            <a:ext cx="4095480" cy="28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69B7CD9-4F57-4E2B-8309-0802F2B546B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7120" r="27120"/>
          <a:stretch>
            <a:fillRect/>
          </a:stretch>
        </p:blipFill>
        <p:spPr>
          <a:xfrm>
            <a:off x="7399046" y="939184"/>
            <a:ext cx="4204819" cy="579646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31FD5E-EFF1-4956-8032-CE4CC89DE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Cleveland city Hall is  the most important region since it is the center for government operations</a:t>
            </a:r>
          </a:p>
          <a:p>
            <a:pPr algn="l"/>
            <a:r>
              <a:rPr lang="en-US" dirty="0"/>
              <a:t>(CCD, 2021)</a:t>
            </a:r>
          </a:p>
        </p:txBody>
      </p:sp>
    </p:spTree>
    <p:extLst>
      <p:ext uri="{BB962C8B-B14F-4D97-AF65-F5344CB8AC3E}">
        <p14:creationId xmlns:p14="http://schemas.microsoft.com/office/powerpoint/2010/main" val="113928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457200">
              <a:buNone/>
            </a:pPr>
            <a:r>
              <a:rPr lang="en-US" dirty="0"/>
              <a:t>Civic Center District | Downtown Cleveland | Cleveland, OH | Cleveland, OH | This Is Cleveland. This Is Cleveland. (2021). Retrieved 17 February 2021, from https://www.thisiscleveland.com/about-cle/downtown-cleveland/civic-center-district.</a:t>
            </a:r>
          </a:p>
        </p:txBody>
      </p:sp>
    </p:spTree>
    <p:extLst>
      <p:ext uri="{BB962C8B-B14F-4D97-AF65-F5344CB8AC3E}">
        <p14:creationId xmlns:p14="http://schemas.microsoft.com/office/powerpoint/2010/main" val="841175085"/>
      </p:ext>
    </p:extLst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Widescreen</PresentationFormat>
  <Paragraphs>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                     Name of the Student                   Professor                    Course                    Date</vt:lpstr>
      <vt:lpstr>Location: Civic Center District, Cleveland</vt:lpstr>
      <vt:lpstr>Place</vt:lpstr>
      <vt:lpstr>Human environment interaction</vt:lpstr>
      <vt:lpstr>Movement</vt:lpstr>
      <vt:lpstr>Regions</vt:lpstr>
      <vt:lpstr>Refence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2021-02-17T14:05:06Z</dcterms:modified>
</cp:coreProperties>
</file>